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0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714" y="638095"/>
            <a:ext cx="16914286" cy="9009524"/>
            <a:chOff x="685714" y="638095"/>
            <a:chExt cx="16914286" cy="9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714" y="638095"/>
              <a:ext cx="16914286" cy="90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1375" y="3032479"/>
            <a:ext cx="8122965" cy="4220756"/>
            <a:chOff x="5081375" y="3032479"/>
            <a:chExt cx="8122965" cy="4220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1375" y="3032479"/>
              <a:ext cx="8122965" cy="4220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06139" y="3151934"/>
            <a:ext cx="7884054" cy="3981845"/>
            <a:chOff x="5206139" y="3151934"/>
            <a:chExt cx="7884054" cy="3981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6139" y="3151934"/>
              <a:ext cx="7884054" cy="3981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6139" y="5646267"/>
            <a:ext cx="7884054" cy="31855"/>
            <a:chOff x="5206139" y="5646267"/>
            <a:chExt cx="7884054" cy="31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6139" y="5646267"/>
              <a:ext cx="7884054" cy="3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06139" y="6622440"/>
            <a:ext cx="7873436" cy="31855"/>
            <a:chOff x="5206139" y="6622440"/>
            <a:chExt cx="7873436" cy="3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6139" y="6622440"/>
              <a:ext cx="7873436" cy="318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9653" y="2995310"/>
            <a:ext cx="6182988" cy="2069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2048" y="3788366"/>
            <a:ext cx="9836228" cy="27527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08354" y="5550784"/>
            <a:ext cx="8922799" cy="13459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기계, 전자제품, 전자 공학이(가) 표시된 사진&#10;&#10;자동 생성된 설명">
            <a:extLst>
              <a:ext uri="{FF2B5EF4-FFF2-40B4-BE49-F238E27FC236}">
                <a16:creationId xmlns:a16="http://schemas.microsoft.com/office/drawing/2014/main" id="{229200C3-0B32-A9B7-F053-FAFC28C05D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19100"/>
            <a:ext cx="8763000" cy="6572250"/>
          </a:xfrm>
          <a:prstGeom prst="rect">
            <a:avLst/>
          </a:prstGeom>
        </p:spPr>
      </p:pic>
      <p:pic>
        <p:nvPicPr>
          <p:cNvPr id="7" name="그림 6" descr="텍스트, 전자제품, 전자 공학, 기계이(가) 표시된 사진&#10;&#10;자동 생성된 설명">
            <a:extLst>
              <a:ext uri="{FF2B5EF4-FFF2-40B4-BE49-F238E27FC236}">
                <a16:creationId xmlns:a16="http://schemas.microsoft.com/office/drawing/2014/main" id="{247A5FE5-840A-26EB-6247-454933973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934724"/>
            <a:ext cx="8151001" cy="6113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6CFEFC-EC44-81C2-CCB4-E4F0E79D93D0}"/>
              </a:ext>
            </a:extLst>
          </p:cNvPr>
          <p:cNvSpPr txBox="1"/>
          <p:nvPr/>
        </p:nvSpPr>
        <p:spPr>
          <a:xfrm>
            <a:off x="1885950" y="7228701"/>
            <a:ext cx="495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기본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6594C-296A-5E94-B5CB-E5906B50A75D}"/>
              </a:ext>
            </a:extLst>
          </p:cNvPr>
          <p:cNvSpPr txBox="1"/>
          <p:nvPr/>
        </p:nvSpPr>
        <p:spPr>
          <a:xfrm>
            <a:off x="11430000" y="3151227"/>
            <a:ext cx="495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/>
              <a:t>비밀번호 입력 화면</a:t>
            </a:r>
          </a:p>
        </p:txBody>
      </p:sp>
    </p:spTree>
    <p:extLst>
      <p:ext uri="{BB962C8B-B14F-4D97-AF65-F5344CB8AC3E}">
        <p14:creationId xmlns:p14="http://schemas.microsoft.com/office/powerpoint/2010/main" val="284375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F5E4F-4E48-164C-D895-E79A3B75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2CA0E-64A8-33EB-B737-54BD0976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전자제품, 전자 공학, 전기 배선, 회로이(가) 표시된 사진&#10;&#10;자동 생성된 설명">
            <a:extLst>
              <a:ext uri="{FF2B5EF4-FFF2-40B4-BE49-F238E27FC236}">
                <a16:creationId xmlns:a16="http://schemas.microsoft.com/office/drawing/2014/main" id="{30574C04-EA0E-681C-7F7E-DD2FEEB7A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68000" y="274638"/>
            <a:ext cx="6553200" cy="4914900"/>
          </a:xfrm>
          <a:prstGeom prst="rect">
            <a:avLst/>
          </a:prstGeom>
        </p:spPr>
      </p:pic>
      <p:pic>
        <p:nvPicPr>
          <p:cNvPr id="5" name="그림 4" descr="텍스트, 전자 공학, 전자제품, 회로 구성요소이(가) 표시된 사진&#10;&#10;자동 생성된 설명">
            <a:extLst>
              <a:ext uri="{FF2B5EF4-FFF2-40B4-BE49-F238E27FC236}">
                <a16:creationId xmlns:a16="http://schemas.microsoft.com/office/drawing/2014/main" id="{AC8B1E6A-18C0-D7E7-C9F2-0B8E8AF96B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1524" y="1104900"/>
            <a:ext cx="9227400" cy="6920550"/>
          </a:xfrm>
          <a:prstGeom prst="rect">
            <a:avLst/>
          </a:prstGeom>
        </p:spPr>
      </p:pic>
      <p:pic>
        <p:nvPicPr>
          <p:cNvPr id="6" name="그림 5" descr="전자제품, 전자 공학, 기계, 전기 배선이(가) 표시된 사진&#10;&#10;자동 생성된 설명">
            <a:extLst>
              <a:ext uri="{FF2B5EF4-FFF2-40B4-BE49-F238E27FC236}">
                <a16:creationId xmlns:a16="http://schemas.microsoft.com/office/drawing/2014/main" id="{7AC850E3-DF22-E121-870F-00169D858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68000" y="5189538"/>
            <a:ext cx="6553200" cy="4914900"/>
          </a:xfrm>
          <a:prstGeom prst="rect">
            <a:avLst/>
          </a:prstGeom>
        </p:spPr>
      </p:pic>
      <p:pic>
        <p:nvPicPr>
          <p:cNvPr id="7" name="그림 6" descr="전자제품, 전자 공학, 전기 배선, 회로이(가) 표시된 사진&#10;&#10;자동 생성된 설명">
            <a:extLst>
              <a:ext uri="{FF2B5EF4-FFF2-40B4-BE49-F238E27FC236}">
                <a16:creationId xmlns:a16="http://schemas.microsoft.com/office/drawing/2014/main" id="{BBBC9B61-326D-A58F-2EA5-B44DD2593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6613" y="228600"/>
            <a:ext cx="6553200" cy="4914900"/>
          </a:xfrm>
          <a:prstGeom prst="rect">
            <a:avLst/>
          </a:prstGeom>
        </p:spPr>
      </p:pic>
      <p:pic>
        <p:nvPicPr>
          <p:cNvPr id="8" name="그림 7" descr="전자제품, 전자 공학, 기계, 전기 배선이(가) 표시된 사진&#10;&#10;자동 생성된 설명">
            <a:extLst>
              <a:ext uri="{FF2B5EF4-FFF2-40B4-BE49-F238E27FC236}">
                <a16:creationId xmlns:a16="http://schemas.microsoft.com/office/drawing/2014/main" id="{AB2F6466-6E10-0E30-E435-56E062301F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96613" y="5143500"/>
            <a:ext cx="655320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D1C16-789B-7AFC-AAED-142DC357C766}"/>
              </a:ext>
            </a:extLst>
          </p:cNvPr>
          <p:cNvSpPr txBox="1"/>
          <p:nvPr/>
        </p:nvSpPr>
        <p:spPr>
          <a:xfrm>
            <a:off x="3003802" y="8301715"/>
            <a:ext cx="4762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비밀번호 입력 후 결과 화면</a:t>
            </a:r>
          </a:p>
        </p:txBody>
      </p:sp>
    </p:spTree>
    <p:extLst>
      <p:ext uri="{BB962C8B-B14F-4D97-AF65-F5344CB8AC3E}">
        <p14:creationId xmlns:p14="http://schemas.microsoft.com/office/powerpoint/2010/main" val="177509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476250"/>
            <a:ext cx="17493917" cy="9333214"/>
            <a:chOff x="380952" y="476250"/>
            <a:chExt cx="17493917" cy="933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2" y="476250"/>
              <a:ext cx="17493917" cy="93332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817" y="167391"/>
            <a:ext cx="5384038" cy="2664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0890" y="8040727"/>
            <a:ext cx="1792551" cy="1754451"/>
            <a:chOff x="16110890" y="8040727"/>
            <a:chExt cx="1792551" cy="17544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167735" y="8080974"/>
              <a:ext cx="1686619" cy="1707968"/>
              <a:chOff x="16167735" y="8080974"/>
              <a:chExt cx="1686619" cy="170796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67735" y="808097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10890" y="8040727"/>
              <a:ext cx="1792551" cy="1754451"/>
              <a:chOff x="16110890" y="8040727"/>
              <a:chExt cx="1792551" cy="17544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10890" y="8040727"/>
                <a:ext cx="1792551" cy="175445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57003" y="2078154"/>
            <a:ext cx="6999626" cy="6641052"/>
            <a:chOff x="1057003" y="2078154"/>
            <a:chExt cx="6999626" cy="66410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991" y="-1242372"/>
              <a:ext cx="4247977" cy="1328210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476" y="6577325"/>
              <a:ext cx="2148515" cy="174242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62173" y="2088515"/>
              <a:ext cx="2113650" cy="3191197"/>
              <a:chOff x="1062173" y="2088515"/>
              <a:chExt cx="2113650" cy="31911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2173" y="2088515"/>
                <a:ext cx="2113650" cy="319119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297" y="1966390"/>
              <a:ext cx="1368267" cy="165319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472" y="5402755"/>
              <a:ext cx="1768240" cy="71972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1686" y="-1242372"/>
              <a:ext cx="4247977" cy="1328210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21897" y="6615420"/>
              <a:ext cx="2051143" cy="174242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504041" y="2083150"/>
              <a:ext cx="2113650" cy="3191197"/>
              <a:chOff x="3504041" y="2083150"/>
              <a:chExt cx="2113650" cy="31911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04041" y="2083150"/>
                <a:ext cx="2113650" cy="319119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8258" y="1966387"/>
              <a:ext cx="1488267" cy="165319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0437" y="5402755"/>
              <a:ext cx="1768239" cy="71972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0647" y="-1242372"/>
              <a:ext cx="4247977" cy="1328210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60850" y="6615420"/>
              <a:ext cx="2051134" cy="174242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7213" y="1966387"/>
              <a:ext cx="1505410" cy="16531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50345" y="5345659"/>
              <a:ext cx="1832202" cy="75044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030822" y="5002083"/>
              <a:ext cx="610745" cy="610745"/>
              <a:chOff x="3030822" y="5002083"/>
              <a:chExt cx="610745" cy="61074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030822" y="5002083"/>
                <a:ext cx="610745" cy="610745"/>
                <a:chOff x="3030822" y="5002083"/>
                <a:chExt cx="610745" cy="61074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030822" y="5002083"/>
                  <a:ext cx="610745" cy="61074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158993" y="5134156"/>
                <a:ext cx="354402" cy="346600"/>
                <a:chOff x="3158993" y="5134156"/>
                <a:chExt cx="354402" cy="34660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21600000">
                  <a:off x="3158993" y="5134156"/>
                  <a:ext cx="354402" cy="346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5469782" y="5002083"/>
              <a:ext cx="610745" cy="610745"/>
              <a:chOff x="5469782" y="5002083"/>
              <a:chExt cx="610745" cy="610745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469782" y="5002083"/>
                <a:ext cx="610745" cy="610745"/>
                <a:chOff x="5469782" y="5002083"/>
                <a:chExt cx="610745" cy="61074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5469782" y="5002083"/>
                  <a:ext cx="610745" cy="61074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5597954" y="5134156"/>
                <a:ext cx="354402" cy="346600"/>
                <a:chOff x="5597954" y="5134156"/>
                <a:chExt cx="354402" cy="346600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21600000">
                  <a:off x="5597954" y="5134156"/>
                  <a:ext cx="354402" cy="3466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77983" y="2006345"/>
            <a:ext cx="8558438" cy="7075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2" y="476250"/>
            <a:ext cx="17493917" cy="9333214"/>
            <a:chOff x="380952" y="476250"/>
            <a:chExt cx="17493917" cy="933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2" y="476250"/>
              <a:ext cx="17493917" cy="93332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817" y="167391"/>
            <a:ext cx="5384038" cy="2664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0890" y="8040727"/>
            <a:ext cx="1792551" cy="1754451"/>
            <a:chOff x="16110890" y="8040727"/>
            <a:chExt cx="1792551" cy="17544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167735" y="8080974"/>
              <a:ext cx="1686619" cy="1707968"/>
              <a:chOff x="16167735" y="8080974"/>
              <a:chExt cx="1686619" cy="170796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67735" y="8080974"/>
                <a:ext cx="1686619" cy="170796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10890" y="8040727"/>
              <a:ext cx="1792551" cy="1754451"/>
              <a:chOff x="16110890" y="8040727"/>
              <a:chExt cx="1792551" cy="175445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10890" y="8040727"/>
                <a:ext cx="1792551" cy="1754451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606" y="2018154"/>
            <a:ext cx="8188906" cy="38621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2602" y="2018154"/>
            <a:ext cx="9300011" cy="7773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52128" y="1396250"/>
            <a:ext cx="9524" cy="7619048"/>
            <a:chOff x="8552128" y="1396250"/>
            <a:chExt cx="9524" cy="7619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2128" y="1396250"/>
              <a:ext cx="9524" cy="7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413" y="8483467"/>
            <a:ext cx="4862452" cy="1104025"/>
            <a:chOff x="566413" y="8483467"/>
            <a:chExt cx="4862452" cy="11040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6233" y="8354495"/>
              <a:ext cx="2498049" cy="72659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589" y="8408643"/>
              <a:ext cx="1471154" cy="64972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5757" y="8714446"/>
              <a:ext cx="3330354" cy="70754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065" y="8708860"/>
              <a:ext cx="1543002" cy="70706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6233" y="9075426"/>
              <a:ext cx="2680744" cy="72659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1589" y="9145907"/>
              <a:ext cx="1157830" cy="649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80783" y="154627"/>
            <a:ext cx="7400285" cy="26456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2844" y="1689616"/>
            <a:ext cx="9683224" cy="7577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67" y="619048"/>
            <a:ext cx="16952381" cy="9047619"/>
            <a:chOff x="666667" y="619048"/>
            <a:chExt cx="16952381" cy="9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67" y="619048"/>
              <a:ext cx="16952381" cy="90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246" y="295903"/>
            <a:ext cx="5972000" cy="2845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01397" y="2509215"/>
            <a:ext cx="2127165" cy="7670066"/>
            <a:chOff x="3101397" y="2509215"/>
            <a:chExt cx="2127165" cy="76700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7815" y="-876117"/>
              <a:ext cx="4254329" cy="1354132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106566" y="2509215"/>
              <a:ext cx="2113650" cy="3385332"/>
              <a:chOff x="3106566" y="2509215"/>
              <a:chExt cx="2113650" cy="338533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06566" y="2509215"/>
                <a:ext cx="2113650" cy="338533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1195" y="6829324"/>
              <a:ext cx="2003702" cy="274113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5974" y="2397448"/>
              <a:ext cx="1565410" cy="16531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341" y="5917625"/>
              <a:ext cx="1223253" cy="6424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8031" y="1236297"/>
            <a:ext cx="8992839" cy="8151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</Words>
  <Application>Microsoft Office PowerPoint</Application>
  <PresentationFormat>사용자 지정</PresentationFormat>
  <Paragraphs>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오화실</cp:lastModifiedBy>
  <cp:revision>3</cp:revision>
  <dcterms:created xsi:type="dcterms:W3CDTF">2023-06-22T15:02:53Z</dcterms:created>
  <dcterms:modified xsi:type="dcterms:W3CDTF">2023-06-22T06:20:33Z</dcterms:modified>
</cp:coreProperties>
</file>